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1"/>
  </p:normalViewPr>
  <p:slideViewPr>
    <p:cSldViewPr>
      <p:cViewPr varScale="1">
        <p:scale>
          <a:sx n="100" d="100"/>
          <a:sy n="100" d="100"/>
        </p:scale>
        <p:origin x="904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7021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685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664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343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2172759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2666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1/4/20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30158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050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600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359914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14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03770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上帝創造天下萬物</a:t>
            </a:r>
            <a:endParaRPr lang="en-US" altLang="zh-TW" sz="6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Creatures of God Our King</a:t>
            </a: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溪水清清直流下來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Khoe-chui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chheng-chheng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loh-lai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聲音響亮音韻和諧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hiang-liang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-un 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 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flowing water, pure and clear,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Make music for Thy Lord to hear,</a:t>
            </a:r>
          </a:p>
        </p:txBody>
      </p:sp>
    </p:spTree>
    <p:extLst>
      <p:ext uri="{BB962C8B-B14F-4D97-AF65-F5344CB8AC3E}">
        <p14:creationId xmlns:p14="http://schemas.microsoft.com/office/powerpoint/2010/main" val="10152433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Ha-   le-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 Ha-   le-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果子五殼樹木香花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-chi go-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chhiu-bak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-hoe,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Al-le-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fire so masterful and bright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6922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豐豐富富收成多多。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hu-hu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siu-seng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讚美天父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讚美上帝</a:t>
            </a:r>
            <a:r>
              <a:rPr lang="en-US" altLang="zh-TW" sz="2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O-  lo   Thi</a:t>
            </a:r>
            <a:r>
              <a:rPr lang="en-US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 O-  lo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That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givest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man, both warmth and light,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praise Him, O praise Him,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227716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哈利路亞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Ha-   le-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 Ha-   le-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哈利路亞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Ha-   le-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Al-le-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7032833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咱住世間雖有煩惱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sui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現在免驚有主可靠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bian-kia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thang-kho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Let all things their Creator bless,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worship him in humbleness,</a:t>
            </a:r>
          </a:p>
        </p:txBody>
      </p:sp>
    </p:spTree>
    <p:extLst>
      <p:ext uri="{BB962C8B-B14F-4D97-AF65-F5344CB8AC3E}">
        <p14:creationId xmlns:p14="http://schemas.microsoft.com/office/powerpoint/2010/main" val="2465406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哈利路亞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Ha-   le-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 Ha-   le-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大家相愛同心同情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praise Him, Al-le-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Praise, praise the Father, praise the Son,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592520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服事上帝永遠無停。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hok-sai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bo-theng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讚美天父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讚美上帝</a:t>
            </a:r>
            <a:r>
              <a:rPr lang="en-US" altLang="zh-TW" sz="2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  lo  Thi</a:t>
            </a:r>
            <a:r>
              <a:rPr lang="en-US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 O-   lo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praise the Spirit, three in One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praise Him, O praise Him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43324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哈利路亞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Ha-   le-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 Ha-   le-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哈利路亞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Ha-   le-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Al-le-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721819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上帝所創造的萬物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chhong-cho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ban-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一齊起來讚美吟詩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lo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 All creatures of our God and King,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Lift up your voice and with us sing,</a:t>
            </a: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Ha-  le-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 Ha-   le-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上帝仁愛無窮無盡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jin-ai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bu-kiong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-chin,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Al-le-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burning sun with golden beam,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施恩賜福天下萬民。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un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e  ban- bin,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讚美天父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讚美上帝</a:t>
            </a:r>
            <a:r>
              <a:rPr lang="en-US" altLang="zh-TW" sz="2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 lo  Thi</a:t>
            </a:r>
            <a:r>
              <a:rPr lang="en-US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 O-  lo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silver moon with softer gleam,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praise Him, O praise Him,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85141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Ha-   le-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 Ha-   le-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哈利路亞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Ha-  le-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 Al-le-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09553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日頭出現大光滿天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Jit-thau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chhut-hian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toa-kng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moa-thi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日落月出來照暗瞑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Jit-loh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geh-chhut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am-mi,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 startAt="2"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rushing wind that art so strong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 clouds that sail in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along,</a:t>
            </a:r>
          </a:p>
        </p:txBody>
      </p:sp>
    </p:spTree>
    <p:extLst>
      <p:ext uri="{BB962C8B-B14F-4D97-AF65-F5344CB8AC3E}">
        <p14:creationId xmlns:p14="http://schemas.microsoft.com/office/powerpoint/2010/main" val="595765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哈利路亞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Ha-  le-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  Ha-   le-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天上星辰榮顯主名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praise Him Ale-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rising morn in praise rejoice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2036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都是上帝一手做成。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choe-chia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讚美天父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讚美上帝</a:t>
            </a:r>
            <a:r>
              <a:rPr lang="en-US" altLang="zh-TW" sz="2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 lo   Thi</a:t>
            </a:r>
            <a:r>
              <a:rPr lang="en-US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  O-  lo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 lights of evening, find a voice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praise Him, O praise Him,</a:t>
            </a: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25727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哈利路亞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哈利路亞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！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Ha-   le-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 Ha-   le-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哈利路亞。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Ha-  le-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Ale-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Al-le-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Al-le-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576578703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477</TotalTime>
  <Words>669</Words>
  <Application>Microsoft Macintosh PowerPoint</Application>
  <PresentationFormat>Widescreen</PresentationFormat>
  <Paragraphs>114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DFKai-SB</vt:lpstr>
      <vt:lpstr>Arial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MIS GGC</cp:lastModifiedBy>
  <cp:revision>83</cp:revision>
  <dcterms:created xsi:type="dcterms:W3CDTF">2018-01-05T06:11:53Z</dcterms:created>
  <dcterms:modified xsi:type="dcterms:W3CDTF">2020-01-04T06:39:07Z</dcterms:modified>
</cp:coreProperties>
</file>